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C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70" y="-12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28. 4. 2024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28. 4. 2024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28. 4. 2024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28. 4. 2024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28. 4. 2024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28. 4. 2024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28. 4. 2024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28. 4. 2024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28. 4. 2024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28. 4. 2024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28. 4. 2024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2E2F3-A957-4897-AE39-228CC061DCDB}" type="datetimeFigureOut">
              <a:rPr lang="sk-SK" smtClean="0"/>
              <a:t>28. 4. 2024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2" t="40661" r="27921" b="14605"/>
          <a:stretch/>
        </p:blipFill>
        <p:spPr bwMode="auto">
          <a:xfrm>
            <a:off x="755576" y="1844824"/>
            <a:ext cx="7488832" cy="29163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ĺžnik 3"/>
          <p:cNvSpPr/>
          <p:nvPr/>
        </p:nvSpPr>
        <p:spPr>
          <a:xfrm>
            <a:off x="2483768" y="178396"/>
            <a:ext cx="4608512" cy="72008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sk-SK" sz="54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Zápi</a:t>
            </a:r>
            <a:r>
              <a:rPr lang="sk-SK" sz="5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 detí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2127920" cy="2127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BlokTextu 4"/>
          <p:cNvSpPr txBox="1"/>
          <p:nvPr/>
        </p:nvSpPr>
        <p:spPr>
          <a:xfrm>
            <a:off x="2843808" y="746120"/>
            <a:ext cx="37444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1" dirty="0">
                <a:ln w="1905"/>
                <a:solidFill>
                  <a:srgbClr val="004C2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 svete je veľa detí</a:t>
            </a:r>
          </a:p>
          <a:p>
            <a:pPr algn="ctr"/>
            <a:r>
              <a:rPr lang="sk-SK" b="1" dirty="0" smtClean="0">
                <a:ln w="1905"/>
                <a:solidFill>
                  <a:srgbClr val="004C2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</a:t>
            </a:r>
            <a:r>
              <a:rPr lang="sk-SK" b="1" dirty="0">
                <a:ln w="1905"/>
                <a:solidFill>
                  <a:srgbClr val="004C2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 všetky slnko svieti</a:t>
            </a:r>
          </a:p>
          <a:p>
            <a:pPr algn="ctr"/>
            <a:r>
              <a:rPr lang="sk-SK" b="1" dirty="0" smtClean="0">
                <a:ln w="1905"/>
                <a:solidFill>
                  <a:srgbClr val="004C2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</a:t>
            </a:r>
            <a:r>
              <a:rPr lang="sk-SK" b="1" dirty="0">
                <a:ln w="1905"/>
                <a:solidFill>
                  <a:srgbClr val="004C2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každé si v srdci želá</a:t>
            </a:r>
          </a:p>
          <a:p>
            <a:pPr algn="ctr"/>
            <a:r>
              <a:rPr lang="sk-SK" b="1" dirty="0" smtClean="0">
                <a:ln w="1905"/>
                <a:solidFill>
                  <a:srgbClr val="004C2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mať </a:t>
            </a:r>
            <a:r>
              <a:rPr lang="sk-SK" b="1" dirty="0">
                <a:ln w="1905"/>
                <a:solidFill>
                  <a:srgbClr val="004C2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priateľov veľa.</a:t>
            </a:r>
          </a:p>
          <a:p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411535" y="4941168"/>
            <a:ext cx="8352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b="1" dirty="0" smtClean="0">
                <a:latin typeface="+mj-lt"/>
              </a:rPr>
              <a:t>Materská škola Harhaj </a:t>
            </a:r>
          </a:p>
          <a:p>
            <a:pPr algn="ctr"/>
            <a:r>
              <a:rPr lang="sk-SK" sz="2000" b="1" dirty="0" smtClean="0">
                <a:latin typeface="+mj-lt"/>
              </a:rPr>
              <a:t>Vás srdečne pozýva na zápis deti pre školský rok 2024/2025.</a:t>
            </a:r>
          </a:p>
          <a:p>
            <a:pPr algn="ctr"/>
            <a:r>
              <a:rPr lang="sk-SK" sz="2000" b="1" dirty="0" smtClean="0">
                <a:latin typeface="+mj-lt"/>
              </a:rPr>
              <a:t>Zápis sa uskutoční </a:t>
            </a:r>
          </a:p>
          <a:p>
            <a:pPr algn="ctr"/>
            <a:r>
              <a:rPr lang="sk-SK" sz="2000" b="1" dirty="0" smtClean="0">
                <a:latin typeface="+mj-lt"/>
              </a:rPr>
              <a:t>od 6.5. – 31.5.2024 od 9:00 – 12:00 hod</a:t>
            </a:r>
          </a:p>
          <a:p>
            <a:pPr algn="ctr"/>
            <a:r>
              <a:rPr lang="sk-SK" sz="2000" b="1" dirty="0" smtClean="0">
                <a:latin typeface="+mj-lt"/>
              </a:rPr>
              <a:t>v budove materskej školy.</a:t>
            </a:r>
          </a:p>
          <a:p>
            <a:pPr algn="ctr"/>
            <a:r>
              <a:rPr lang="sk-SK" sz="2000" b="1" dirty="0" smtClean="0">
                <a:latin typeface="+mj-lt"/>
              </a:rPr>
              <a:t>Tel. č. : 0911 276 877</a:t>
            </a:r>
            <a:endParaRPr lang="sk-SK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8499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62</Words>
  <Application>Microsoft Office PowerPoint</Application>
  <PresentationFormat>Prezentácia na obrazovke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2" baseType="lpstr">
      <vt:lpstr>Motív Office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Ucitel</dc:creator>
  <cp:lastModifiedBy>zlava.cp101@gmail.com</cp:lastModifiedBy>
  <cp:revision>5</cp:revision>
  <dcterms:created xsi:type="dcterms:W3CDTF">2024-04-28T09:51:22Z</dcterms:created>
  <dcterms:modified xsi:type="dcterms:W3CDTF">2024-04-28T10:50:44Z</dcterms:modified>
</cp:coreProperties>
</file>