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60109CA-E674-4CC4-B0AD-17B36046C7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C8A5A7A-415F-4FDE-8EA5-A6B850015C5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6B0C87B-1BC2-43E8-9D3A-56F44350AA5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045885E-DE79-4506-A09F-966C90F60DD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23DFC55-5CF4-43D5-9411-6C384558EA4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ECD516D-E878-4938-8C7B-C8D443E8CE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7F443E-58A6-4DEE-9B47-9FBD56F3071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A7F804-B343-4EEA-8420-B8ED4A95012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71271A-8445-4A1D-9EC1-7ABF22E9231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96D83DB-9B00-459F-8DD0-EE82DE98534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E8744D8-9D3E-4471-B693-BD4BCCB7A4B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53248B-F4A6-4BA2-A21F-607EB26C9FE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sk-SK" sz="1800" spc="-1" strike="noStrike">
                <a:latin typeface="Arial"/>
              </a:rPr>
              <a:t>Kliknúť na úpravu formátu textu titulku</a:t>
            </a:r>
            <a:endParaRPr b="0" lang="sk-SK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sk-SK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k-SK" sz="1400" spc="-1" strike="noStrike">
                <a:latin typeface="Times New Roman"/>
              </a:rPr>
              <a:t>&lt;päta&gt;</a:t>
            </a:r>
            <a:endParaRPr b="0" lang="sk-SK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k-SK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A385C22-CF73-4003-B395-48A45D09BEA1}" type="slidenum">
              <a:rPr b="0" lang="sk-SK" sz="1200" spc="-1" strike="noStrike">
                <a:solidFill>
                  <a:srgbClr val="8b8b8b"/>
                </a:solidFill>
                <a:latin typeface="Calibri"/>
              </a:rPr>
              <a:t>&lt;číslo&gt;</a:t>
            </a:fld>
            <a:endParaRPr b="0" lang="sk-SK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sk-SK" sz="1400" spc="-1" strike="noStrike">
                <a:latin typeface="Times New Roman"/>
              </a:defRPr>
            </a:lvl1pPr>
          </a:lstStyle>
          <a:p>
            <a:pPr indent="0">
              <a:buNone/>
            </a:pPr>
            <a:r>
              <a:rPr b="0" lang="sk-SK" sz="1400" spc="-1" strike="noStrike">
                <a:latin typeface="Times New Roman"/>
              </a:rPr>
              <a:t>&lt;dátum/čas&gt;</a:t>
            </a:r>
            <a:endParaRPr b="0" lang="sk-SK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 descr=""/>
          <p:cNvPicPr/>
          <p:nvPr/>
        </p:nvPicPr>
        <p:blipFill>
          <a:blip r:embed="rId1"/>
          <a:srcRect l="23172" t="40661" r="27921" b="14606"/>
          <a:stretch/>
        </p:blipFill>
        <p:spPr>
          <a:xfrm>
            <a:off x="755640" y="1845000"/>
            <a:ext cx="7488000" cy="29156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41" name="Obdĺžnik 3"/>
          <p:cNvSpPr txBox="1"/>
          <p:nvPr/>
        </p:nvSpPr>
        <p:spPr>
          <a:xfrm>
            <a:off x="2483640" y="178560"/>
            <a:ext cx="4607640" cy="719280"/>
          </a:xfrm>
          <a:prstGeom prst="rect">
            <a:avLst/>
          </a:prstGeom>
        </p:spPr>
        <p:txBody>
          <a:bodyPr wrap="none" lIns="90000" rIns="90000" tIns="45000" bIns="45000" anchor="t" anchorCtr="1">
            <a:prstTxWarp prst="textDeflateBottom">
              <a:avLst>
                <a:gd name="adj" fmla="val 53241"/>
              </a:avLst>
            </a:prstTxWarp>
            <a:noAutofit/>
          </a:bodyPr>
          <a:p>
            <a:pPr algn="ctr">
              <a:lnSpc>
                <a:spcPct val="100000"/>
              </a:lnSpc>
            </a:pPr>
            <a:r>
              <a:rPr b="1" lang="sk-SK" sz="5400" spc="-1" strike="noStrike">
                <a:ln w="0">
                  <a:noFill/>
                </a:ln>
                <a:solidFill>
                  <a:srgbClr val="00b050"/>
                </a:solidFill>
                <a:latin typeface="Calibri"/>
              </a:rPr>
              <a:t>Zápis detí </a:t>
            </a:r>
            <a:endParaRPr b="0" lang="sk-SK" sz="5400" spc="-1" strike="noStrike">
              <a:ln w="0">
                <a:noFill/>
              </a:ln>
              <a:solidFill>
                <a:srgbClr val="00b050"/>
              </a:solidFill>
              <a:latin typeface="Arial"/>
            </a:endParaRPr>
          </a:p>
        </p:txBody>
      </p:sp>
      <p:pic>
        <p:nvPicPr>
          <p:cNvPr id="42" name="Picture 4" descr=""/>
          <p:cNvPicPr/>
          <p:nvPr/>
        </p:nvPicPr>
        <p:blipFill>
          <a:blip r:embed="rId2"/>
          <a:stretch/>
        </p:blipFill>
        <p:spPr>
          <a:xfrm>
            <a:off x="179640" y="0"/>
            <a:ext cx="2127240" cy="2127240"/>
          </a:xfrm>
          <a:prstGeom prst="rect">
            <a:avLst/>
          </a:prstGeom>
          <a:ln w="0">
            <a:noFill/>
          </a:ln>
        </p:spPr>
      </p:pic>
      <p:sp>
        <p:nvSpPr>
          <p:cNvPr id="43" name="BlokTextu 4"/>
          <p:cNvSpPr/>
          <p:nvPr/>
        </p:nvSpPr>
        <p:spPr>
          <a:xfrm>
            <a:off x="2843640" y="746280"/>
            <a:ext cx="37436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sk-SK" sz="1800" spc="-1" strike="noStrike">
                <a:solidFill>
                  <a:srgbClr val="004c22"/>
                </a:solidFill>
                <a:latin typeface="Calibri"/>
                <a:ea typeface="DejaVu Sans"/>
              </a:rPr>
              <a:t>Na svete je veľa detí</a:t>
            </a:r>
            <a:endParaRPr b="0" lang="sk-SK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1800" spc="-1" strike="noStrike">
                <a:solidFill>
                  <a:srgbClr val="004c22"/>
                </a:solidFill>
                <a:latin typeface="Calibri"/>
                <a:ea typeface="DejaVu Sans"/>
              </a:rPr>
              <a:t>a na všetky slnko svieti</a:t>
            </a:r>
            <a:endParaRPr b="0" lang="sk-SK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1800" spc="-1" strike="noStrike">
                <a:solidFill>
                  <a:srgbClr val="004c22"/>
                </a:solidFill>
                <a:latin typeface="Calibri"/>
                <a:ea typeface="DejaVu Sans"/>
              </a:rPr>
              <a:t>a každé si v srdci želá</a:t>
            </a:r>
            <a:endParaRPr b="0" lang="sk-SK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1800" spc="-1" strike="noStrike">
                <a:solidFill>
                  <a:srgbClr val="004c22"/>
                </a:solidFill>
                <a:latin typeface="Calibri"/>
                <a:ea typeface="DejaVu Sans"/>
              </a:rPr>
              <a:t>mať priateľov veľa.</a:t>
            </a: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800" spc="-1" strike="noStrike">
              <a:latin typeface="Arial"/>
            </a:endParaRPr>
          </a:p>
        </p:txBody>
      </p:sp>
      <p:sp>
        <p:nvSpPr>
          <p:cNvPr id="44" name="BlokTextu 5"/>
          <p:cNvSpPr/>
          <p:nvPr/>
        </p:nvSpPr>
        <p:spPr>
          <a:xfrm>
            <a:off x="411480" y="4941000"/>
            <a:ext cx="8352360" cy="191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Materská škola Harhaj </a:t>
            </a:r>
            <a:endParaRPr b="0" lang="sk-SK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Vás srdečne pozýva na zápis deti pre školský rok 2025/2026.</a:t>
            </a:r>
            <a:endParaRPr b="0" lang="sk-SK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Zápis sa uskutoční </a:t>
            </a:r>
            <a:endParaRPr b="0" lang="sk-SK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od 5.5. – 31.5.2024 od 9:00 – 12:00 hod</a:t>
            </a:r>
            <a:endParaRPr b="0" lang="sk-SK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v budove materskej školy.</a:t>
            </a:r>
            <a:endParaRPr b="0" lang="sk-SK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Tel. č. : 0911 159 799</a:t>
            </a:r>
            <a:endParaRPr b="0" lang="sk-SK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Motív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Application>View_PPTX_PLUS/7.4.0.3$Windows_X86_64 LibreOffice_project/</Application>
  <AppVersion>15.0000</AppVersion>
  <Words>62</Words>
  <Paragraphs>11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2024-04-28T09:51:22Z</dcterms:created>
  <dc:creator>Ucitel</dc:creator>
  <dc:description/>
  <dc:language>sk-SK</dc:language>
  <cp:lastModifiedBy/>
  <dcterms:modified xsi:type="dcterms:W3CDTF">2025-04-16T08:23:46Z</dcterms:modified>
  <cp:revision>6</cp:revision>
  <dc:subject/>
  <dc:title>Prezentácia programu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Prezentácia na obrazovke (4:3)</vt:lpwstr>
  </property>
  <property fmtid="{D5CDD505-2E9C-101B-9397-08002B2CF9AE}" pid="3" name="Slides">
    <vt:i4>1</vt:i4>
  </property>
</Properties>
</file>